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44" r:id="rId1"/>
  </p:sldMasterIdLst>
  <p:notesMasterIdLst>
    <p:notesMasterId r:id="rId12"/>
  </p:notesMasterIdLst>
  <p:sldIdLst>
    <p:sldId id="470" r:id="rId2"/>
    <p:sldId id="545" r:id="rId3"/>
    <p:sldId id="546" r:id="rId4"/>
    <p:sldId id="547" r:id="rId5"/>
    <p:sldId id="548" r:id="rId6"/>
    <p:sldId id="549" r:id="rId7"/>
    <p:sldId id="550" r:id="rId8"/>
    <p:sldId id="551" r:id="rId9"/>
    <p:sldId id="553" r:id="rId10"/>
    <p:sldId id="554" r:id="rId11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70CE7D"/>
    <a:srgbClr val="9EDEA7"/>
    <a:srgbClr val="359D44"/>
    <a:srgbClr val="F3F5EA"/>
    <a:srgbClr val="FFEFD5"/>
    <a:srgbClr val="EF8F00"/>
    <a:srgbClr val="D23BEA"/>
    <a:srgbClr val="E0A7D8"/>
    <a:srgbClr val="90B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761" autoAdjust="0"/>
  </p:normalViewPr>
  <p:slideViewPr>
    <p:cSldViewPr>
      <p:cViewPr>
        <p:scale>
          <a:sx n="75" d="100"/>
          <a:sy n="75" d="100"/>
        </p:scale>
        <p:origin x="198" y="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739" cy="49379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424" y="1"/>
            <a:ext cx="2919738" cy="49379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8B5453A-C8AD-4817-B7F0-F3693EF4C16B}" type="datetimeFigureOut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416" y="4687055"/>
            <a:ext cx="5388931" cy="4439366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0949"/>
            <a:ext cx="2919739" cy="49379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424" y="9370949"/>
            <a:ext cx="2919738" cy="49379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1977479-9A02-4FC1-A899-632A938120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888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3779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5568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298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2545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5829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3233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9630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749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6778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DAF87-1C64-43F2-8C07-E3263D61144A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CD218-668E-435F-8EB6-A09E510EBD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5996-35F6-41D5-82B1-9B85CEF4E5A4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B99A5-A3FC-4F91-A911-C333EFC30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FFA1-94FA-4C2B-A3A0-D446ED367BBD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4099-AD13-42D2-B3C6-F57D899F95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D68B2-860A-47D9-878C-C603FCF6F831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A4BA4-1517-4077-9524-9D84550B1C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EE4F5-F016-441F-9DFF-B43B8D24E262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7812F-1020-4197-9E7A-BD3D8D6E6C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6F2-7184-4BEE-B61F-5E8325A2B616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2238E-FFCC-452B-A0E0-F6A4659C1A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1F17-B58F-4135-A370-0FCC90FB1E78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1101C-AB1E-4D01-AE0B-E3E1579A8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24DDA-7158-4CD2-8B8A-4A3C3250A17A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1D8A-99B9-48E7-BFA9-A0779523F8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32F3F-3107-4E44-A72F-1AD064FCAEED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A29EB-1B97-424C-8B07-ABB229CE8E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A0109-80CF-40B7-A3ED-7BC7907A0A89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92C0F-8193-48B1-97BD-1EF7FE5F65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72D1-E1DF-4414-957E-0A8BC7D00DCB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1EB0D-F844-44B0-B0E2-ACB72D858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2D78281-18CC-46A7-AE83-A1C857D57B28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516F23B2-66A4-4DB1-9B51-B197BDFD06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38533"/>
            <a:ext cx="8433786" cy="3939685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-31580" y="5517232"/>
            <a:ext cx="9143999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2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мероприятий по благоустройству </a:t>
            </a:r>
          </a:p>
          <a:p>
            <a:r>
              <a:rPr lang="ru-RU" sz="22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поселений Нижневартовского района </a:t>
            </a:r>
            <a:r>
              <a:rPr lang="ru-RU" sz="22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</a:t>
            </a:r>
            <a:endParaRPr lang="ru-RU" sz="2200" b="1" dirty="0" smtClean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проекта «</a:t>
            </a:r>
            <a:r>
              <a:rPr lang="ru-RU" sz="22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</a:t>
            </a:r>
            <a:r>
              <a:rPr lang="ru-RU" sz="22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инициатива» и </a:t>
            </a:r>
          </a:p>
          <a:p>
            <a:r>
              <a:rPr lang="ru-RU" sz="22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Регионального конкурса инициативных проектов</a:t>
            </a:r>
            <a:endParaRPr lang="ru-RU" sz="22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131"/>
            <a:ext cx="722477" cy="9668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978" y="76054"/>
            <a:ext cx="1752777" cy="114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7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4777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66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Покур</a:t>
            </a:r>
            <a:endParaRPr lang="ru-RU" sz="2800" dirty="0">
              <a:solidFill>
                <a:srgbClr val="0066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668294"/>
            <a:ext cx="8351318" cy="18774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1. Устройство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спортивной площадки по ул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Белорусская,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с. Покур.</a:t>
            </a:r>
          </a:p>
          <a:p>
            <a:pPr marL="361950"/>
            <a:endParaRPr lang="ru-RU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2 918,52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автономного округа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- 1 466,81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1 410,71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- 31,00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нефинансовый вклад граждан (в стоимостном эквиваленте) – 10,00 тыс. руб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4" r="25535" b="41742"/>
          <a:stretch/>
        </p:blipFill>
        <p:spPr>
          <a:xfrm>
            <a:off x="393925" y="3723371"/>
            <a:ext cx="3887094" cy="24482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3925" y="598779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28"/>
          <a:stretch/>
        </p:blipFill>
        <p:spPr>
          <a:xfrm>
            <a:off x="4858149" y="3723371"/>
            <a:ext cx="3887094" cy="227775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58149" y="598779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98507"/>
            <a:ext cx="4817763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Региональный конкурс инициативных проектов</a:t>
            </a:r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1451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0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66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Новоаганск</a:t>
            </a:r>
            <a:endParaRPr lang="ru-RU" sz="2800" dirty="0">
              <a:solidFill>
                <a:srgbClr val="0066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340768"/>
            <a:ext cx="8351318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Благоустройство придомовой территории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 ул. Мира, д.д.16, 17, 18, </a:t>
            </a:r>
            <a:endParaRPr lang="ru-RU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Новоаганск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3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073,65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района - 2 659,55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поселения – 414,10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r="24801"/>
          <a:stretch/>
        </p:blipFill>
        <p:spPr>
          <a:xfrm>
            <a:off x="399627" y="2993281"/>
            <a:ext cx="3881392" cy="30686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0" r="21697"/>
          <a:stretch/>
        </p:blipFill>
        <p:spPr>
          <a:xfrm>
            <a:off x="4860032" y="2993281"/>
            <a:ext cx="3885211" cy="306230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858149" y="6003556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3925" y="6003556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165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12060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66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Ваховск</a:t>
            </a:r>
            <a:endParaRPr lang="ru-RU" sz="2800" dirty="0">
              <a:solidFill>
                <a:srgbClr val="0066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292567"/>
            <a:ext cx="8351318" cy="19082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дворовой территории по ул. Школьная, 4, ул. Спортивная, 1, ул. Таежная, 8, ул. Таежная, 10 в п. Ваховск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61950"/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реализации проекта – 140,97  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126,87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14,10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6" t="6601" r="30115" b="20406"/>
          <a:stretch/>
        </p:blipFill>
        <p:spPr>
          <a:xfrm rot="5400000">
            <a:off x="5496262" y="2929445"/>
            <a:ext cx="2610867" cy="38870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5" t="12201" r="10625" b="8000"/>
          <a:stretch/>
        </p:blipFill>
        <p:spPr>
          <a:xfrm>
            <a:off x="393926" y="3567558"/>
            <a:ext cx="3893061" cy="28449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58150" y="617158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3925" y="6170971"/>
            <a:ext cx="3893062" cy="400724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354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5662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66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Ваховск</a:t>
            </a:r>
            <a:endParaRPr lang="ru-RU" sz="2800" dirty="0">
              <a:solidFill>
                <a:srgbClr val="0066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3924" y="1117066"/>
            <a:ext cx="8351318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2. Благоустройство общественной территории по ул. Учительская, ул. Школьная в с. Охтеурье.</a:t>
            </a:r>
          </a:p>
          <a:p>
            <a:endParaRPr lang="ru-RU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реализации проекта –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400,74 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района - 360,66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40,08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57" y="3284985"/>
            <a:ext cx="3882262" cy="29116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" b="44750"/>
          <a:stretch/>
        </p:blipFill>
        <p:spPr>
          <a:xfrm>
            <a:off x="4860031" y="3284984"/>
            <a:ext cx="3885211" cy="291169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3925" y="6159930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8149" y="6159930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303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3444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66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Зайцева Речка</a:t>
            </a:r>
            <a:endParaRPr lang="ru-RU" sz="2800" dirty="0">
              <a:solidFill>
                <a:srgbClr val="0066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270208"/>
            <a:ext cx="8351318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Благоустройство придомовой территории по ул. </a:t>
            </a:r>
            <a:r>
              <a:rPr lang="ru-RU" b="1" dirty="0" err="1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Леспромхозная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д. 2 в п. Зайцева Речка Нижневартовского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324,12 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291, 71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32, 41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3925" y="6000883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8865" b="28662"/>
          <a:stretch/>
        </p:blipFill>
        <p:spPr>
          <a:xfrm>
            <a:off x="4858149" y="3639374"/>
            <a:ext cx="3887094" cy="256322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43" b="25854"/>
          <a:stretch/>
        </p:blipFill>
        <p:spPr>
          <a:xfrm>
            <a:off x="393924" y="3630247"/>
            <a:ext cx="3887095" cy="23706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58149" y="6000883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003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5841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66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Ларьяк</a:t>
            </a:r>
            <a:endParaRPr lang="ru-RU" sz="2800" dirty="0">
              <a:solidFill>
                <a:srgbClr val="0066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3925" y="1804244"/>
            <a:ext cx="8351318" cy="166199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1. Благоустройство общественной территории с. Ларьяк (установка металлического ограждения вокруг юбилейной стелы). </a:t>
            </a:r>
          </a:p>
          <a:p>
            <a:endParaRPr lang="ru-RU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159,50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143,55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15,95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149" y="3699143"/>
            <a:ext cx="3883240" cy="29124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58149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" r="-1" b="6709"/>
          <a:stretch/>
        </p:blipFill>
        <p:spPr>
          <a:xfrm>
            <a:off x="395535" y="3699143"/>
            <a:ext cx="3889337" cy="26821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3925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746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225103"/>
            <a:ext cx="8351318" cy="14157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общественных территорий (установка </a:t>
            </a:r>
            <a:r>
              <a:rPr lang="ru-RU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велопарковок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 в с. Ларьяк,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Корлики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Чехломей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проекта – 193,69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- 174,32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- 19,37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1927" y="5841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66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Ларьяк</a:t>
            </a:r>
            <a:endParaRPr lang="ru-RU" sz="2800" dirty="0">
              <a:solidFill>
                <a:srgbClr val="0066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2" r="9171" b="6472"/>
          <a:stretch/>
        </p:blipFill>
        <p:spPr>
          <a:xfrm>
            <a:off x="384413" y="3386821"/>
            <a:ext cx="3887094" cy="26837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" r="18500"/>
          <a:stretch/>
        </p:blipFill>
        <p:spPr>
          <a:xfrm>
            <a:off x="4848637" y="3386822"/>
            <a:ext cx="3875699" cy="28028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48637" y="5980478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413" y="5980478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5334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230157"/>
            <a:ext cx="8351318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Установка скамеек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с. Ларьяк, д. </a:t>
            </a:r>
            <a:r>
              <a:rPr lang="ru-RU" b="1" dirty="0" err="1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Чехломей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Корлики</a:t>
            </a:r>
            <a:endParaRPr lang="ru-RU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255,94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230,35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- 25,59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2" b="37978"/>
          <a:stretch/>
        </p:blipFill>
        <p:spPr>
          <a:xfrm>
            <a:off x="4858148" y="3308915"/>
            <a:ext cx="3887095" cy="258516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8" b="31579"/>
          <a:stretch/>
        </p:blipFill>
        <p:spPr>
          <a:xfrm>
            <a:off x="393925" y="3308915"/>
            <a:ext cx="3887095" cy="286414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858149" y="5846239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3925" y="5846239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41927" y="5841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66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Ларьяк</a:t>
            </a:r>
            <a:endParaRPr lang="ru-RU" sz="2800" dirty="0">
              <a:solidFill>
                <a:srgbClr val="0066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015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0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66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Вата</a:t>
            </a:r>
            <a:endParaRPr lang="ru-RU" sz="2800" dirty="0">
              <a:solidFill>
                <a:srgbClr val="0066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558934"/>
            <a:ext cx="8351318" cy="184665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1. Благоустройство общественной  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территории 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ул. Школьной, д.  4 </a:t>
            </a:r>
            <a:endParaRPr lang="ru-RU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3 900,00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автономного округа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- 2 525,00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района - 1 326,00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поселения - 39,00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нефинансовый вклад граждан (в стоимостном эквиваленте) – 10,00 тыс. руб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6" t="5740" r="21650"/>
          <a:stretch/>
        </p:blipFill>
        <p:spPr>
          <a:xfrm>
            <a:off x="393925" y="3573516"/>
            <a:ext cx="3887094" cy="26968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3925" y="6125234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149" y="3573516"/>
            <a:ext cx="3887094" cy="291532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858149" y="6125234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</a:t>
            </a:r>
            <a:endParaRPr lang="ru-RU" sz="1400" b="1" i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998507"/>
            <a:ext cx="4817763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Региональный конкурс инициативных проектов</a:t>
            </a:r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8226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13843</TotalTime>
  <Words>515</Words>
  <Application>Microsoft Office PowerPoint</Application>
  <PresentationFormat>Экран (4:3)</PresentationFormat>
  <Paragraphs>90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UdodOV</dc:creator>
  <cp:lastModifiedBy>Пихтовникова Арина Владимировна</cp:lastModifiedBy>
  <cp:revision>1172</cp:revision>
  <cp:lastPrinted>2021-12-21T11:47:10Z</cp:lastPrinted>
  <dcterms:created xsi:type="dcterms:W3CDTF">2013-10-11T05:33:44Z</dcterms:created>
  <dcterms:modified xsi:type="dcterms:W3CDTF">2022-04-01T11:47:36Z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Издатель">
    <vt:lpwstr>Абашкина Ольга Владимировна</vt:lpwstr>
  </property>
</Properties>
</file>